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96A018-2DB4-47DC-A395-99245DD57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7B55798-74D7-45B3-A5C8-5CCEB8D7F1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1C074D-97BD-4DB0-8238-59676A589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5F47E0-7D44-4004-90EC-F066D4C6A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588CEB-91A6-4919-B1D0-FC0BEDB78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68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DD4595-8F11-4258-9705-5276B1A3B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EA9A42C-9FC8-45E8-B729-A994A4FBAC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7EE2C7-BBB1-4A01-B52C-361C2A766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E62F5C-8E63-4788-9F4D-932042B1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767ED7-4EAE-4EB0-B97C-56DFBD604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807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8013BC6-6827-4D95-BE6C-1BA0EC954A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40FF68-781C-4922-A336-AEA988348E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7544AD-3D68-4DB0-8CD9-9374CCC4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FBF7DA-BD00-4E4E-87DA-CE3DC3FBB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CD0E2C-502F-4800-8CF8-3197117A9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9405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8EED85-145F-42F3-9775-DFD05C037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01C5A2-58F7-4FFB-8942-75885C9E5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B526FF-A72D-456A-BE07-505FCBA1F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463757-2CEC-4319-8025-6E3F62680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5AE495-8BED-4439-9CAD-E948FA3E1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0032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3B64CD-0938-412C-8CBD-754CDF324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164F1F-BD3D-4E7F-87AF-EED36D914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37DD8F-6755-44EA-B723-9FDB32B5B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B37560-3075-4A53-8AAF-4F2F7DBB4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15437D-0EF2-4EC8-AC89-B0D44E2B5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5347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D3DF2E-F978-4FB1-A215-7E37313BC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7AAC32-7AD4-4EE9-BF2A-44E586853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E74F32-D228-400B-9A38-37B59447D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A2DAD9-65F0-4A21-8EE1-036464A9C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08C0A7-D4DF-4A1C-8391-7055FF7A4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5BFAA9-EB6D-441C-859B-89FEC8830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7581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E00496-43E8-4E47-BFCA-F910CF8E0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B4C1F0-9811-409B-91EC-64DB7BE3D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0A0074-6874-494E-9772-00653BBA55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4FEBF08-586C-4494-8F64-F1CF44BFAC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37F6DDF-087C-459C-929D-5FFF3F763E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F371170-C90A-4F90-93FA-B067C507A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6881B70-C0A4-439B-A095-1FD55CB5A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7FFAF25-8AEA-483D-91D1-DE2B366A8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4659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CEFB4A-1E8A-43C2-A024-92661DC8F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76B0B75-4036-45D6-8AAF-0316B118D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7F4864A-DB17-4B40-B85F-BF5448E3D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2527B4-1F30-4648-A3AC-F3E31068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088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4488B05-3C43-42AA-B5A8-FDA35F186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283EC90-DA62-40C4-9042-44215E1C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FFF98D4-D2DA-491C-84EF-ACFEDC0DC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24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934F70-4290-40C1-A19A-BD865E23C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866D9D-1CB4-4AD7-BE5A-BE9362385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6674C7-C7EE-4B65-B874-F36DE5676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3901D5-703B-42FE-B67F-FE32F575D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B792455-962A-4C7A-A84E-09B46D90E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BE28BF7-D320-48ED-897B-DE714203B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1867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981930-1CBE-4E47-9546-B46AF6779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040DAD7-08BA-4690-8679-74B330D3A2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B87A4E-B75B-4DE3-AC6E-5ABF4A4F5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F2E613-F901-4099-AFF4-1D078B9B5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D02F40-2FAC-4758-812B-54FDF5A08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18FABB-4347-41BF-A274-7025196DA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659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0415988-55CA-4BB4-9F4F-EF35F8FE3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57E70D-16B3-4219-99C1-87545BE0A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4AF9FC-E699-4B41-B7A8-8EA2244A3C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D4B4-3DE4-449D-8815-D92D90156EF1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EF70F1-1EF3-4310-A567-720AC1783C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F04838-9B3C-4CDD-B4B1-F6DD51793F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6C4BA-1332-4AEF-979D-36F3056CF7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496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9383F74A-1CFE-43FC-8EB2-B72ADFFC3F0D}"/>
              </a:ext>
            </a:extLst>
          </p:cNvPr>
          <p:cNvGrpSpPr/>
          <p:nvPr/>
        </p:nvGrpSpPr>
        <p:grpSpPr>
          <a:xfrm>
            <a:off x="2508418" y="1442508"/>
            <a:ext cx="7513847" cy="3600000"/>
            <a:chOff x="1822618" y="1408641"/>
            <a:chExt cx="7513847" cy="3600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FE38265-622D-4216-B3B2-0336CD00B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2618" y="1408641"/>
              <a:ext cx="3600000" cy="360000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D712C7C0-CFAC-4A86-A381-48B0713A94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2618" y="1408641"/>
              <a:ext cx="3913847" cy="36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8937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E624EAF8-A914-4BF8-B66F-57AC829F1642}"/>
              </a:ext>
            </a:extLst>
          </p:cNvPr>
          <p:cNvGrpSpPr/>
          <p:nvPr/>
        </p:nvGrpSpPr>
        <p:grpSpPr>
          <a:xfrm>
            <a:off x="2780244" y="1629000"/>
            <a:ext cx="7271800" cy="3600000"/>
            <a:chOff x="2780244" y="1629000"/>
            <a:chExt cx="7271800" cy="3600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54D064BB-45CA-4889-A843-A2FB0639F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1629000"/>
              <a:ext cx="3956044" cy="3600000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08C7F73B-0C09-4C2D-B5EE-3F55A7124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0244" y="1771122"/>
              <a:ext cx="3315756" cy="33157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7175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5816F6CF-BEA2-4F64-9D58-9CFC4D7E61D9}"/>
              </a:ext>
            </a:extLst>
          </p:cNvPr>
          <p:cNvGrpSpPr/>
          <p:nvPr/>
        </p:nvGrpSpPr>
        <p:grpSpPr>
          <a:xfrm>
            <a:off x="1385302" y="1807561"/>
            <a:ext cx="9790098" cy="2880000"/>
            <a:chOff x="1385302" y="1807561"/>
            <a:chExt cx="9790098" cy="2880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0730A82F-0E0F-471B-AB7B-E7CB33DA7A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5400" y="1807561"/>
              <a:ext cx="4800000" cy="2880000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48BE97E2-E990-4160-A956-C26D675B8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5302" y="1807561"/>
              <a:ext cx="4990098" cy="28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0737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F671574-BC59-428D-A266-DCC0B566112E}"/>
              </a:ext>
            </a:extLst>
          </p:cNvPr>
          <p:cNvGrpSpPr/>
          <p:nvPr/>
        </p:nvGrpSpPr>
        <p:grpSpPr>
          <a:xfrm>
            <a:off x="1453091" y="1790925"/>
            <a:ext cx="9135000" cy="3600000"/>
            <a:chOff x="1453091" y="1790925"/>
            <a:chExt cx="9135000" cy="3600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2B1EA36C-5110-4D81-ADCE-143F2BA6E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8091" y="1790925"/>
              <a:ext cx="5760000" cy="3600000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3475BA2-44DE-493A-8885-5B7AC04D0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3091" y="1790925"/>
              <a:ext cx="3375000" cy="3600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A0D0CB97-A680-4532-A0AC-C8BEE062B0CC}"/>
                </a:ext>
              </a:extLst>
            </p:cNvPr>
            <p:cNvSpPr/>
            <p:nvPr/>
          </p:nvSpPr>
          <p:spPr>
            <a:xfrm>
              <a:off x="4986867" y="1790925"/>
              <a:ext cx="990600" cy="224142"/>
            </a:xfrm>
            <a:prstGeom prst="rect">
              <a:avLst/>
            </a:prstGeom>
            <a:solidFill>
              <a:srgbClr val="FFFF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444BEA1-9F02-483D-9565-DEED58C780FE}"/>
                </a:ext>
              </a:extLst>
            </p:cNvPr>
            <p:cNvSpPr/>
            <p:nvPr/>
          </p:nvSpPr>
          <p:spPr>
            <a:xfrm>
              <a:off x="1527709" y="1831254"/>
              <a:ext cx="990600" cy="183813"/>
            </a:xfrm>
            <a:prstGeom prst="rect">
              <a:avLst/>
            </a:prstGeom>
            <a:solidFill>
              <a:srgbClr val="FFFF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9059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60AD9BB-FB11-459C-95E0-BB2B5FA7EA1F}"/>
              </a:ext>
            </a:extLst>
          </p:cNvPr>
          <p:cNvGrpSpPr/>
          <p:nvPr/>
        </p:nvGrpSpPr>
        <p:grpSpPr>
          <a:xfrm>
            <a:off x="1617479" y="1654398"/>
            <a:ext cx="9573864" cy="3600002"/>
            <a:chOff x="1617479" y="1654398"/>
            <a:chExt cx="9573864" cy="3600002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B8A184FE-A810-42D9-8E0F-FCBD97036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162" y="1654400"/>
              <a:ext cx="2770714" cy="3600000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64AFA298-0998-4C86-8924-973B42A6DB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7479" y="1654398"/>
              <a:ext cx="6803150" cy="3600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24CAF591-DD1B-47CD-80FF-58F67D5F3089}"/>
                </a:ext>
              </a:extLst>
            </p:cNvPr>
            <p:cNvSpPr/>
            <p:nvPr/>
          </p:nvSpPr>
          <p:spPr>
            <a:xfrm>
              <a:off x="1617479" y="1728899"/>
              <a:ext cx="1364724" cy="193033"/>
            </a:xfrm>
            <a:prstGeom prst="rect">
              <a:avLst/>
            </a:prstGeom>
            <a:solidFill>
              <a:srgbClr val="FFFF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B2112AB-96C6-4ADC-A10A-ADB7C5B49FBE}"/>
                </a:ext>
              </a:extLst>
            </p:cNvPr>
            <p:cNvSpPr/>
            <p:nvPr/>
          </p:nvSpPr>
          <p:spPr>
            <a:xfrm>
              <a:off x="10285410" y="1671332"/>
              <a:ext cx="905933" cy="149002"/>
            </a:xfrm>
            <a:prstGeom prst="rect">
              <a:avLst/>
            </a:prstGeom>
            <a:solidFill>
              <a:srgbClr val="FFFF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04876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0</Words>
  <Application>Microsoft Office PowerPoint</Application>
  <PresentationFormat>宽屏</PresentationFormat>
  <Paragraphs>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XIEXUEJIE</dc:creator>
  <cp:lastModifiedBy>XIEXUEJIE</cp:lastModifiedBy>
  <cp:revision>7</cp:revision>
  <dcterms:created xsi:type="dcterms:W3CDTF">2022-06-29T04:03:41Z</dcterms:created>
  <dcterms:modified xsi:type="dcterms:W3CDTF">2022-07-07T14:55:04Z</dcterms:modified>
</cp:coreProperties>
</file>

<file path=docProps/thumbnail.jpeg>
</file>